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8"/>
  </p:notesMasterIdLst>
  <p:handoutMasterIdLst>
    <p:handoutMasterId r:id="rId39"/>
  </p:handout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6" r:id="rId22"/>
    <p:sldId id="258" r:id="rId23"/>
    <p:sldId id="259" r:id="rId24"/>
    <p:sldId id="260" r:id="rId25"/>
    <p:sldId id="261" r:id="rId26"/>
    <p:sldId id="262" r:id="rId27"/>
    <p:sldId id="263" r:id="rId28"/>
    <p:sldId id="271" r:id="rId29"/>
    <p:sldId id="264" r:id="rId30"/>
    <p:sldId id="265" r:id="rId31"/>
    <p:sldId id="266" r:id="rId32"/>
    <p:sldId id="267" r:id="rId33"/>
    <p:sldId id="268" r:id="rId34"/>
    <p:sldId id="269" r:id="rId35"/>
    <p:sldId id="272" r:id="rId36"/>
    <p:sldId id="270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04FD-B397-4D1F-A726-70FA68E2FD11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8734-AC9A-4CF4-9BBF-1E01DFA9D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2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6A3D-D2D3-4333-A9C1-762F882D466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8414-A4EC-4CD2-92AD-A80B1F39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8414-A4EC-4CD2-92AD-A80B1F39F5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8414-A4EC-4CD2-92AD-A80B1F39F5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0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4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AF072-DF07-44EF-B30A-0FD3DCB4F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AD078-027B-482F-B6EA-E344F8F7C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5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0AF4-694D-4A9A-8D6E-E70BADDC2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5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B1FF-F1FA-4059-BC40-D8CCA01A10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4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F29F4-1A8E-496E-8E05-236F59BB5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94D0-29D3-40E1-BE40-1574A6F8A2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2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F022-2751-452D-9E34-FF48D6B58E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B268-1CDA-4060-A6F8-5CA33B4F3F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5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137EB-9D09-4061-9091-6D30B7185D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1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84EC-871C-4224-9DC9-CFB421C3F6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6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401E7-43AF-4A95-8199-5F59C03882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0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3A3B9A-ACF7-46B4-B4BC-5F4CE5211C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0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AF072-DF07-44EF-B30A-0FD3DCB4F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AD078-027B-482F-B6EA-E344F8F7C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0AF4-694D-4A9A-8D6E-E70BADDC2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7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B1FF-F1FA-4059-BC40-D8CCA01A10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39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F29F4-1A8E-496E-8E05-236F59BB5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6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94D0-29D3-40E1-BE40-1574A6F8A2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3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F022-2751-452D-9E34-FF48D6B58E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4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B268-1CDA-4060-A6F8-5CA33B4F3F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94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137EB-9D09-4061-9091-6D30B7185D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3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84EC-871C-4224-9DC9-CFB421C3F6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50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401E7-43AF-4A95-8199-5F59C03882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64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3A3B9A-ACF7-46B4-B4BC-5F4CE5211C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45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AF072-DF07-44EF-B30A-0FD3DCB4F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AD078-027B-482F-B6EA-E344F8F7C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08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0AF4-694D-4A9A-8D6E-E70BADDC2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B1FF-F1FA-4059-BC40-D8CCA01A10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9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7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F29F4-1A8E-496E-8E05-236F59BB5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6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94D0-29D3-40E1-BE40-1574A6F8A2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2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F022-2751-452D-9E34-FF48D6B58E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46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B268-1CDA-4060-A6F8-5CA33B4F3F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40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137EB-9D09-4061-9091-6D30B7185D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84EC-871C-4224-9DC9-CFB421C3F6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401E7-43AF-4A95-8199-5F59C03882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3A3B9A-ACF7-46B4-B4BC-5F4CE5211C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6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AF072-DF07-44EF-B30A-0FD3DCB4F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87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AD078-027B-482F-B6EA-E344F8F7C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60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0AF4-694D-4A9A-8D6E-E70BADDC2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98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B1FF-F1FA-4059-BC40-D8CCA01A10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36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F29F4-1A8E-496E-8E05-236F59BB5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2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94D0-29D3-40E1-BE40-1574A6F8A2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06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F022-2751-452D-9E34-FF48D6B58E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8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B268-1CDA-4060-A6F8-5CA33B4F3F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55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137EB-9D09-4061-9091-6D30B7185D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37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84EC-871C-4224-9DC9-CFB421C3F6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6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401E7-43AF-4A95-8199-5F59C03882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22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3A3B9A-ACF7-46B4-B4BC-5F4CE5211C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3256-027D-4CF1-B9F7-AF5E407F9650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C05A-FA8C-417B-A0FA-12E4E6E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ACA9-04FA-4969-A75F-6ECD34A0AFB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ACA9-04FA-4969-A75F-6ECD34A0AFB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ACA9-04FA-4969-A75F-6ECD34A0AFB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ACA9-04FA-4969-A75F-6ECD34A0AFB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Vocabulary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703161"/>
          </a:xfrm>
        </p:spPr>
      </p:pic>
    </p:spTree>
    <p:extLst>
      <p:ext uri="{BB962C8B-B14F-4D97-AF65-F5344CB8AC3E}">
        <p14:creationId xmlns:p14="http://schemas.microsoft.com/office/powerpoint/2010/main" val="426551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232672" cy="28217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4800600" cy="2698442"/>
          </a:xfrm>
        </p:spPr>
      </p:pic>
    </p:spTree>
    <p:extLst>
      <p:ext uri="{BB962C8B-B14F-4D97-AF65-F5344CB8AC3E}">
        <p14:creationId xmlns:p14="http://schemas.microsoft.com/office/powerpoint/2010/main" val="346588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53381"/>
            <a:ext cx="6667500" cy="4419600"/>
          </a:xfrm>
        </p:spPr>
      </p:pic>
    </p:spTree>
    <p:extLst>
      <p:ext uri="{BB962C8B-B14F-4D97-AF65-F5344CB8AC3E}">
        <p14:creationId xmlns:p14="http://schemas.microsoft.com/office/powerpoint/2010/main" val="5267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6" y="1066800"/>
            <a:ext cx="7645404" cy="5574241"/>
          </a:xfrm>
        </p:spPr>
      </p:pic>
    </p:spTree>
    <p:extLst>
      <p:ext uri="{BB962C8B-B14F-4D97-AF65-F5344CB8AC3E}">
        <p14:creationId xmlns:p14="http://schemas.microsoft.com/office/powerpoint/2010/main" val="235749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5323"/>
            <a:ext cx="7696200" cy="5106275"/>
          </a:xfrm>
        </p:spPr>
      </p:pic>
    </p:spTree>
    <p:extLst>
      <p:ext uri="{BB962C8B-B14F-4D97-AF65-F5344CB8AC3E}">
        <p14:creationId xmlns:p14="http://schemas.microsoft.com/office/powerpoint/2010/main" val="222683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729484" cy="410869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2160"/>
            <a:ext cx="4572000" cy="4497354"/>
          </a:xfrm>
        </p:spPr>
      </p:pic>
    </p:spTree>
    <p:extLst>
      <p:ext uri="{BB962C8B-B14F-4D97-AF65-F5344CB8AC3E}">
        <p14:creationId xmlns:p14="http://schemas.microsoft.com/office/powerpoint/2010/main" val="272109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3100502" cy="2609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438400"/>
            <a:ext cx="5689601" cy="3200400"/>
          </a:xfrm>
        </p:spPr>
      </p:pic>
    </p:spTree>
    <p:extLst>
      <p:ext uri="{BB962C8B-B14F-4D97-AF65-F5344CB8AC3E}">
        <p14:creationId xmlns:p14="http://schemas.microsoft.com/office/powerpoint/2010/main" val="210804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038600" cy="3031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5121062" cy="2895600"/>
          </a:xfrm>
        </p:spPr>
      </p:pic>
    </p:spTree>
    <p:extLst>
      <p:ext uri="{BB962C8B-B14F-4D97-AF65-F5344CB8AC3E}">
        <p14:creationId xmlns:p14="http://schemas.microsoft.com/office/powerpoint/2010/main" val="87933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Vocabulary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703161"/>
          </a:xfrm>
        </p:spPr>
      </p:pic>
    </p:spTree>
    <p:extLst>
      <p:ext uri="{BB962C8B-B14F-4D97-AF65-F5344CB8AC3E}">
        <p14:creationId xmlns:p14="http://schemas.microsoft.com/office/powerpoint/2010/main" val="272209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Hailing / Hail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58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4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5814" y="914400"/>
            <a:ext cx="42819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 smtClean="0">
                <a:solidFill>
                  <a:srgbClr val="FF0000"/>
                </a:solidFill>
                <a:latin typeface="Comic Sans MS" pitchFamily="66" charset="0"/>
              </a:rPr>
              <a:t>Snowing / Snow</a:t>
            </a:r>
            <a:endParaRPr lang="en-US" alt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58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Blizzard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35630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Freezing rain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2" y="1219200"/>
            <a:ext cx="4547477" cy="297396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505200"/>
            <a:ext cx="4241800" cy="3181350"/>
          </a:xfrm>
        </p:spPr>
      </p:pic>
    </p:spTree>
    <p:extLst>
      <p:ext uri="{BB962C8B-B14F-4D97-AF65-F5344CB8AC3E}">
        <p14:creationId xmlns:p14="http://schemas.microsoft.com/office/powerpoint/2010/main" val="17191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392728" cy="29190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57400"/>
            <a:ext cx="4344419" cy="3247453"/>
          </a:xfrm>
        </p:spPr>
      </p:pic>
    </p:spTree>
    <p:extLst>
      <p:ext uri="{BB962C8B-B14F-4D97-AF65-F5344CB8AC3E}">
        <p14:creationId xmlns:p14="http://schemas.microsoft.com/office/powerpoint/2010/main" val="212864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5063"/>
            <a:ext cx="4038600" cy="30562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5046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dams on the roof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4282"/>
            <a:ext cx="7315199" cy="5486399"/>
          </a:xfrm>
        </p:spPr>
      </p:pic>
    </p:spTree>
    <p:extLst>
      <p:ext uri="{BB962C8B-B14F-4D97-AF65-F5344CB8AC3E}">
        <p14:creationId xmlns:p14="http://schemas.microsoft.com/office/powerpoint/2010/main" val="425564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1" y="1295400"/>
            <a:ext cx="3959641" cy="48307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67" y="2362200"/>
            <a:ext cx="4687711" cy="2636837"/>
          </a:xfrm>
        </p:spPr>
      </p:pic>
    </p:spTree>
    <p:extLst>
      <p:ext uri="{BB962C8B-B14F-4D97-AF65-F5344CB8AC3E}">
        <p14:creationId xmlns:p14="http://schemas.microsoft.com/office/powerpoint/2010/main" val="102305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Snowplow and salt spreader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232672" cy="28217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4800600" cy="2698442"/>
          </a:xfrm>
        </p:spPr>
      </p:pic>
    </p:spTree>
    <p:extLst>
      <p:ext uri="{BB962C8B-B14F-4D97-AF65-F5344CB8AC3E}">
        <p14:creationId xmlns:p14="http://schemas.microsoft.com/office/powerpoint/2010/main" val="3144035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blower / snow blowing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53381"/>
            <a:ext cx="6667500" cy="4419600"/>
          </a:xfrm>
        </p:spPr>
      </p:pic>
    </p:spTree>
    <p:extLst>
      <p:ext uri="{BB962C8B-B14F-4D97-AF65-F5344CB8AC3E}">
        <p14:creationId xmlns:p14="http://schemas.microsoft.com/office/powerpoint/2010/main" val="311961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shovels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6" y="1066800"/>
            <a:ext cx="7645404" cy="5574241"/>
          </a:xfrm>
        </p:spPr>
      </p:pic>
    </p:spTree>
    <p:extLst>
      <p:ext uri="{BB962C8B-B14F-4D97-AF65-F5344CB8AC3E}">
        <p14:creationId xmlns:p14="http://schemas.microsoft.com/office/powerpoint/2010/main" val="752675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scraper and brush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5323"/>
            <a:ext cx="7696200" cy="5106275"/>
          </a:xfrm>
        </p:spPr>
      </p:pic>
    </p:spTree>
    <p:extLst>
      <p:ext uri="{BB962C8B-B14F-4D97-AF65-F5344CB8AC3E}">
        <p14:creationId xmlns:p14="http://schemas.microsoft.com/office/powerpoint/2010/main" val="25655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salt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729484" cy="410869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2160"/>
            <a:ext cx="4572000" cy="4497354"/>
          </a:xfrm>
        </p:spPr>
      </p:pic>
    </p:spTree>
    <p:extLst>
      <p:ext uri="{BB962C8B-B14F-4D97-AF65-F5344CB8AC3E}">
        <p14:creationId xmlns:p14="http://schemas.microsoft.com/office/powerpoint/2010/main" val="141626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Slippery / icy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3100502" cy="2609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438400"/>
            <a:ext cx="5689601" cy="3200400"/>
          </a:xfrm>
        </p:spPr>
      </p:pic>
    </p:spTree>
    <p:extLst>
      <p:ext uri="{BB962C8B-B14F-4D97-AF65-F5344CB8AC3E}">
        <p14:creationId xmlns:p14="http://schemas.microsoft.com/office/powerpoint/2010/main" val="2033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windows defrost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038600" cy="3031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5121062" cy="2895600"/>
          </a:xfrm>
        </p:spPr>
      </p:pic>
    </p:spTree>
    <p:extLst>
      <p:ext uri="{BB962C8B-B14F-4D97-AF65-F5344CB8AC3E}">
        <p14:creationId xmlns:p14="http://schemas.microsoft.com/office/powerpoint/2010/main" val="29305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6313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2" y="1219200"/>
            <a:ext cx="4547477" cy="297396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505200"/>
            <a:ext cx="4241800" cy="3181350"/>
          </a:xfrm>
        </p:spPr>
      </p:pic>
    </p:spTree>
    <p:extLst>
      <p:ext uri="{BB962C8B-B14F-4D97-AF65-F5344CB8AC3E}">
        <p14:creationId xmlns:p14="http://schemas.microsoft.com/office/powerpoint/2010/main" val="2667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392728" cy="29190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57400"/>
            <a:ext cx="4344419" cy="3247453"/>
          </a:xfrm>
        </p:spPr>
      </p:pic>
    </p:spTree>
    <p:extLst>
      <p:ext uri="{BB962C8B-B14F-4D97-AF65-F5344CB8AC3E}">
        <p14:creationId xmlns:p14="http://schemas.microsoft.com/office/powerpoint/2010/main" val="158893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5063"/>
            <a:ext cx="4038600" cy="30562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5646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4282"/>
            <a:ext cx="7315199" cy="5486399"/>
          </a:xfrm>
        </p:spPr>
      </p:pic>
    </p:spTree>
    <p:extLst>
      <p:ext uri="{BB962C8B-B14F-4D97-AF65-F5344CB8AC3E}">
        <p14:creationId xmlns:p14="http://schemas.microsoft.com/office/powerpoint/2010/main" val="377304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1" y="1295400"/>
            <a:ext cx="3959641" cy="48307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67" y="2362200"/>
            <a:ext cx="4687711" cy="2636837"/>
          </a:xfrm>
        </p:spPr>
      </p:pic>
    </p:spTree>
    <p:extLst>
      <p:ext uri="{BB962C8B-B14F-4D97-AF65-F5344CB8AC3E}">
        <p14:creationId xmlns:p14="http://schemas.microsoft.com/office/powerpoint/2010/main" val="90926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</Words>
  <Application>Microsoft Office PowerPoint</Application>
  <PresentationFormat>On-screen Show (4:3)</PresentationFormat>
  <Paragraphs>19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Default Design</vt:lpstr>
      <vt:lpstr>1_Default Design</vt:lpstr>
      <vt:lpstr>2_Default Design</vt:lpstr>
      <vt:lpstr>3_Default Design</vt:lpstr>
      <vt:lpstr>Winter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Winter Vocabulary</vt:lpstr>
      <vt:lpstr>Hailing / Hail</vt:lpstr>
      <vt:lpstr>PowerPoint Presentation</vt:lpstr>
      <vt:lpstr>Blizzard</vt:lpstr>
      <vt:lpstr>Freezing rain</vt:lpstr>
      <vt:lpstr>Sleet</vt:lpstr>
      <vt:lpstr>Icicles</vt:lpstr>
      <vt:lpstr>Ice dams on the roof</vt:lpstr>
      <vt:lpstr>Snowflakes</vt:lpstr>
      <vt:lpstr>Snowplow and salt spreader</vt:lpstr>
      <vt:lpstr>Snow blower / snow blowing</vt:lpstr>
      <vt:lpstr>Snow shovels</vt:lpstr>
      <vt:lpstr>Ice scraper and brush</vt:lpstr>
      <vt:lpstr>Melting salt</vt:lpstr>
      <vt:lpstr>Slippery / icy road</vt:lpstr>
      <vt:lpstr>Car windows defrost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</dc:creator>
  <cp:lastModifiedBy>Adam K</cp:lastModifiedBy>
  <cp:revision>14</cp:revision>
  <cp:lastPrinted>2015-12-01T20:56:51Z</cp:lastPrinted>
  <dcterms:created xsi:type="dcterms:W3CDTF">2015-12-01T20:25:33Z</dcterms:created>
  <dcterms:modified xsi:type="dcterms:W3CDTF">2015-12-01T21:00:26Z</dcterms:modified>
</cp:coreProperties>
</file>